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5" r:id="rId5"/>
    <p:sldId id="258" r:id="rId6"/>
    <p:sldId id="260" r:id="rId7"/>
    <p:sldId id="261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421"/>
  </p:normalViewPr>
  <p:slideViewPr>
    <p:cSldViewPr snapToGrid="0" snapToObjects="1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09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only section that requires a confirmation of the answer. After you click on Next, click</a:t>
            </a:r>
            <a:r>
              <a:rPr lang="en-US" baseline="0" dirty="0" smtClean="0"/>
              <a:t> on Okay. </a:t>
            </a:r>
            <a:r>
              <a:rPr lang="en-US" baseline="0" smtClean="0"/>
              <a:t>If you forget to click on Okay, you will waste time because you will get a message screen that sends you back to the Okay button.</a:t>
            </a:r>
            <a:endParaRPr lang="en-US" dirty="0" smtClean="0"/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827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07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09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768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1218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873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152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35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8374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788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50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Listening Section</a:t>
            </a:r>
            <a:endParaRPr lang="en-US" sz="4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7466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Details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A </a:t>
            </a:r>
            <a:r>
              <a:rPr lang="en-US" sz="3600" i="1" dirty="0"/>
              <a:t>details</a:t>
            </a:r>
            <a:r>
              <a:rPr lang="en-US" sz="3600" dirty="0"/>
              <a:t> question asks you to answer a question about a specific point in a conversation or lecture. Choose 2 </a:t>
            </a:r>
            <a:r>
              <a:rPr lang="en-US" sz="3600" dirty="0" smtClean="0"/>
              <a:t>or 3 answers. </a:t>
            </a: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 Watch for answer choices with boxes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For most of the answer choices, you will click on ovals, but for details questions with more than one answer, you will click on boxes.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/>
              <a:t>□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400" dirty="0"/>
              <a:t>□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400" dirty="0" smtClean="0"/>
              <a:t>□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400" dirty="0"/>
              <a:t>□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44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814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9381"/>
            <a:ext cx="10515600" cy="748145"/>
          </a:xfrm>
        </p:spPr>
        <p:txBody>
          <a:bodyPr/>
          <a:lstStyle/>
          <a:p>
            <a:r>
              <a:rPr lang="en-US" b="1" dirty="0" smtClean="0"/>
              <a:t>2  Choose the correct number of answers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46662"/>
            <a:ext cx="11353801" cy="530352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The number of answers to choose will appear before the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answer choices.  When you click on a box to choose an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answer, an X will appear.</a:t>
            </a:r>
            <a:endParaRPr lang="en-US" sz="10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100" i="1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i="1" dirty="0" smtClean="0"/>
              <a:t>Click on 2 answers.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☐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☒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☒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☐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b="1" dirty="0" smtClean="0"/>
              <a:t>3 Move quickly to the next question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5949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Don’t waste time! </a:t>
            </a:r>
            <a:endParaRPr lang="en-US" sz="3600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0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If </a:t>
            </a:r>
            <a:r>
              <a:rPr lang="en-US" sz="3600" dirty="0"/>
              <a:t>you choose the wrong number </a:t>
            </a:r>
            <a:r>
              <a:rPr lang="en-US" sz="3600" dirty="0" smtClean="0"/>
              <a:t>of answers for a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i="1" dirty="0" smtClean="0"/>
              <a:t>details</a:t>
            </a:r>
            <a:r>
              <a:rPr lang="en-US" sz="3600" dirty="0" smtClean="0"/>
              <a:t> question, </a:t>
            </a:r>
            <a:r>
              <a:rPr lang="en-US" sz="3600" dirty="0"/>
              <a:t>you will see a </a:t>
            </a:r>
            <a:r>
              <a:rPr lang="en-US" sz="3600" dirty="0" smtClean="0"/>
              <a:t>message screen, and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you will have to click to return to the question. Be sure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to </a:t>
            </a:r>
            <a:r>
              <a:rPr lang="en-US" sz="3600" smtClean="0"/>
              <a:t>respond with </a:t>
            </a:r>
            <a:r>
              <a:rPr lang="en-US" sz="3600" dirty="0" smtClean="0"/>
              <a:t>the correct number of choices the first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time.</a:t>
            </a: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According to the lecture, which of the following are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characteristics of a model?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1000" i="1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i="1" dirty="0" smtClean="0"/>
              <a:t>Click on 3 answers.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600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☐ A drab color</a:t>
            </a:r>
            <a:endParaRPr lang="en-US" sz="36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☐</a:t>
            </a:r>
            <a:r>
              <a:rPr lang="en-US" sz="3600" dirty="0" smtClean="0"/>
              <a:t> A foul odor</a:t>
            </a:r>
            <a:endParaRPr lang="en-US" sz="36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☐</a:t>
            </a:r>
            <a:r>
              <a:rPr lang="en-US" sz="3600" dirty="0" smtClean="0"/>
              <a:t> A bad taste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☐</a:t>
            </a:r>
            <a:r>
              <a:rPr lang="en-US" sz="3600" dirty="0" smtClean="0"/>
              <a:t> A painful sting</a:t>
            </a:r>
            <a:endParaRPr lang="en-US" sz="36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2916"/>
            <a:ext cx="10515600" cy="4664047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According to the lecture, which of the following are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characteristics of a model?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1000" i="1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i="1" dirty="0"/>
              <a:t>Click on 3 answers.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6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☐ A drab color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☒ A foul odor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☒ A bad taste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☒ A painful sting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709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751"/>
            <a:ext cx="10515600" cy="1325563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“One of the insects, the one that’s characterized by an unpleasant taste, a bad smell, a sting or bite, that insect is called a </a:t>
            </a:r>
            <a:r>
              <a:rPr lang="en-US" sz="3600" i="1" dirty="0" smtClean="0"/>
              <a:t>model</a:t>
            </a:r>
            <a:r>
              <a:rPr lang="en-US" sz="3600" dirty="0" smtClean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16198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866471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336</Words>
  <Application>Microsoft Office PowerPoint</Application>
  <PresentationFormat>Widescreen</PresentationFormat>
  <Paragraphs>59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Retrospect</vt:lpstr>
      <vt:lpstr>Review </vt:lpstr>
      <vt:lpstr>Details</vt:lpstr>
      <vt:lpstr>1 Watch for answer choices with boxes</vt:lpstr>
      <vt:lpstr>2  Choose the correct number of answers</vt:lpstr>
      <vt:lpstr>3 Move quickly to the next question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62</cp:revision>
  <cp:lastPrinted>2018-07-10T20:21:01Z</cp:lastPrinted>
  <dcterms:created xsi:type="dcterms:W3CDTF">2017-10-11T17:59:39Z</dcterms:created>
  <dcterms:modified xsi:type="dcterms:W3CDTF">2019-09-04T14:08:21Z</dcterms:modified>
</cp:coreProperties>
</file>